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8"/>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59" r:id="rId21"/>
    <p:sldId id="441" r:id="rId22"/>
    <p:sldId id="444" r:id="rId23"/>
    <p:sldId id="266" r:id="rId24"/>
    <p:sldId id="445" r:id="rId25"/>
    <p:sldId id="268" r:id="rId26"/>
    <p:sldId id="269" r:id="rId27"/>
    <p:sldId id="270" r:id="rId28"/>
    <p:sldId id="460" r:id="rId29"/>
    <p:sldId id="271" r:id="rId30"/>
    <p:sldId id="465" r:id="rId31"/>
    <p:sldId id="446" r:id="rId32"/>
    <p:sldId id="447" r:id="rId33"/>
    <p:sldId id="273" r:id="rId34"/>
    <p:sldId id="272" r:id="rId35"/>
    <p:sldId id="461" r:id="rId36"/>
    <p:sldId id="448" r:id="rId37"/>
    <p:sldId id="449" r:id="rId38"/>
    <p:sldId id="342" r:id="rId39"/>
    <p:sldId id="451" r:id="rId40"/>
    <p:sldId id="452" r:id="rId41"/>
    <p:sldId id="450" r:id="rId42"/>
    <p:sldId id="462" r:id="rId43"/>
    <p:sldId id="454" r:id="rId44"/>
    <p:sldId id="455" r:id="rId45"/>
    <p:sldId id="463" r:id="rId46"/>
    <p:sldId id="4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4"/>
    <p:restoredTop sz="79050" autoAdjust="0"/>
  </p:normalViewPr>
  <p:slideViewPr>
    <p:cSldViewPr snapToGrid="0" snapToObjects="1">
      <p:cViewPr varScale="1">
        <p:scale>
          <a:sx n="71" d="100"/>
          <a:sy n="71" d="100"/>
        </p:scale>
        <p:origin x="22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42</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hyperlink" Target="https://www.rstudio.com/wp-content/uploads/2015/02/rmarkdown-cheatshee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54E1-ED8E-4A36-AA48-C854CEA46D9A}"/>
              </a:ext>
            </a:extLst>
          </p:cNvPr>
          <p:cNvSpPr>
            <a:spLocks noGrp="1"/>
          </p:cNvSpPr>
          <p:nvPr>
            <p:ph type="title"/>
          </p:nvPr>
        </p:nvSpPr>
        <p:spPr/>
        <p:txBody>
          <a:bodyPr/>
          <a:lstStyle/>
          <a:p>
            <a:r>
              <a:rPr lang="en-US" dirty="0"/>
              <a:t>R Markdown </a:t>
            </a:r>
            <a:r>
              <a:rPr lang="en-US" dirty="0" err="1"/>
              <a:t>cheatsheet</a:t>
            </a:r>
            <a:endParaRPr lang="en-US" dirty="0"/>
          </a:p>
        </p:txBody>
      </p:sp>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2"/>
          <a:stretch>
            <a:fillRect/>
          </a:stretch>
        </p:blipFill>
        <p:spPr>
          <a:xfrm>
            <a:off x="75310" y="2260300"/>
            <a:ext cx="5795065" cy="4001873"/>
          </a:xfrm>
          <a:prstGeom prst="rect">
            <a:avLst/>
          </a:prstGeom>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3"/>
          <a:stretch>
            <a:fillRect/>
          </a:stretch>
        </p:blipFill>
        <p:spPr>
          <a:xfrm>
            <a:off x="5548805" y="2938402"/>
            <a:ext cx="6643195" cy="2718556"/>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3484</TotalTime>
  <Words>2487</Words>
  <Application>Microsoft Macintosh PowerPoint</Application>
  <PresentationFormat>Widescreen</PresentationFormat>
  <Paragraphs>412</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R Markdown cheatsheet</vt:lpstr>
      <vt:lpstr>Your Turn #2</vt:lpstr>
      <vt:lpstr>Code chunks</vt:lpstr>
      <vt:lpstr>Why name Code Chunks?</vt:lpstr>
      <vt:lpstr>“Setup” Chunk</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18</cp:revision>
  <cp:lastPrinted>2019-04-19T05:58:35Z</cp:lastPrinted>
  <dcterms:created xsi:type="dcterms:W3CDTF">2019-04-18T16:34:04Z</dcterms:created>
  <dcterms:modified xsi:type="dcterms:W3CDTF">2019-05-03T18:30:05Z</dcterms:modified>
</cp:coreProperties>
</file>